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84" r:id="rId7"/>
    <p:sldId id="261" r:id="rId8"/>
    <p:sldId id="262" r:id="rId9"/>
    <p:sldId id="283" r:id="rId10"/>
    <p:sldId id="263" r:id="rId11"/>
    <p:sldId id="264" r:id="rId12"/>
    <p:sldId id="265" r:id="rId13"/>
    <p:sldId id="266" r:id="rId14"/>
    <p:sldId id="267" r:id="rId15"/>
    <p:sldId id="285" r:id="rId16"/>
    <p:sldId id="268" r:id="rId17"/>
    <p:sldId id="271" r:id="rId18"/>
    <p:sldId id="278" r:id="rId19"/>
    <p:sldId id="279" r:id="rId20"/>
    <p:sldId id="280" r:id="rId21"/>
    <p:sldId id="281" r:id="rId22"/>
    <p:sldId id="269" r:id="rId23"/>
    <p:sldId id="273" r:id="rId24"/>
    <p:sldId id="274" r:id="rId25"/>
    <p:sldId id="275" r:id="rId26"/>
    <p:sldId id="270" r:id="rId27"/>
    <p:sldId id="272" r:id="rId28"/>
    <p:sldId id="276" r:id="rId29"/>
    <p:sldId id="282" r:id="rId30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88F231A-A6D9-47AA-949A-365B4F6D432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37891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2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3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894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895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896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8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8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7899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7900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786D467-8A35-497B-B344-113D5E0AFD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9AB74-1CD5-496A-A5F2-1B28224D42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29244-09A9-4B21-AB08-A8234A4A80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838200" y="1905000"/>
            <a:ext cx="8007350" cy="4191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523FB0A9-2270-4992-84E8-89EBD87C8B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D23B3-BEAF-47C3-BAEA-BEE155BA7D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85CAF-A93B-4500-ABBD-1FCA781866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85AE6-945A-4251-A900-344EA12249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6712E-2066-46F1-A4F4-46346F8616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709CF-E521-4AC6-A1A7-C853524373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DCCF2-96B6-49AB-A19F-FF79F93920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30451-645C-4757-880E-C7AB046E0E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51FCA-683D-4FB2-A676-B33E268E01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3686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6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6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87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87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87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87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946DF9D-2398-436F-BAE1-9057BF2D3C5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687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7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ransition spd="slow">
    <p:zoom dir="in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Entrepreneurship &amp;</a:t>
            </a:r>
            <a:br>
              <a:rPr lang="en-US" dirty="0" smtClean="0"/>
            </a:br>
            <a:r>
              <a:rPr lang="en-US" dirty="0" smtClean="0"/>
              <a:t>Small Business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Business Ownership</a:t>
            </a:r>
          </a:p>
          <a:p>
            <a:r>
              <a:rPr lang="en-US" dirty="0"/>
              <a:t>Chapter </a:t>
            </a:r>
            <a:r>
              <a:rPr lang="en-US" dirty="0" smtClean="0"/>
              <a:t>5 &amp; 6</a:t>
            </a:r>
            <a:endParaRPr lang="en-US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Business: What you Need to Know!</a:t>
            </a:r>
            <a:endParaRPr lang="en-US" dirty="0"/>
          </a:p>
        </p:txBody>
      </p:sp>
      <p:pic>
        <p:nvPicPr>
          <p:cNvPr id="14338" name="Picture 2" descr="C:\Program Files\Microsoft Office\MEDIA\CAGCAT10\j0233018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905000"/>
            <a:ext cx="4572000" cy="464435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Business Admin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SBA</a:t>
            </a:r>
          </a:p>
          <a:p>
            <a:r>
              <a:rPr lang="en-US" dirty="0" smtClean="0"/>
              <a:t>Provides assistance to small business</a:t>
            </a:r>
          </a:p>
          <a:p>
            <a:pPr lvl="1"/>
            <a:r>
              <a:rPr lang="en-US" dirty="0" smtClean="0"/>
              <a:t>Financial</a:t>
            </a:r>
          </a:p>
          <a:p>
            <a:pPr lvl="1"/>
            <a:r>
              <a:rPr lang="en-US" dirty="0" smtClean="0"/>
              <a:t>Counseling</a:t>
            </a:r>
          </a:p>
          <a:p>
            <a:pPr lvl="1"/>
            <a:r>
              <a:rPr lang="en-US" dirty="0" smtClean="0"/>
              <a:t>Guidance</a:t>
            </a:r>
          </a:p>
          <a:p>
            <a:pPr lvl="1"/>
            <a:r>
              <a:rPr lang="en-US" dirty="0" smtClean="0"/>
              <a:t>Grants</a:t>
            </a:r>
          </a:p>
          <a:p>
            <a:pPr lvl="1"/>
            <a:r>
              <a:rPr lang="en-US" dirty="0" smtClean="0"/>
              <a:t>Support for success</a:t>
            </a:r>
            <a:endParaRPr lang="en-US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Business</a:t>
            </a:r>
            <a:endParaRPr lang="en-US" dirty="0"/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Independently owned</a:t>
            </a:r>
          </a:p>
          <a:p>
            <a:r>
              <a:rPr lang="en-US" dirty="0" smtClean="0"/>
              <a:t>Usually has the owner as its manager.</a:t>
            </a:r>
          </a:p>
          <a:p>
            <a:r>
              <a:rPr lang="en-US" dirty="0" smtClean="0"/>
              <a:t>Serves a limited geographic area</a:t>
            </a:r>
          </a:p>
          <a:p>
            <a:r>
              <a:rPr lang="en-US" dirty="0" smtClean="0"/>
              <a:t>Employs fewer than 500 people</a:t>
            </a:r>
          </a:p>
          <a:p>
            <a:r>
              <a:rPr lang="en-US" dirty="0" smtClean="0"/>
              <a:t>Is not dominant in its industry.</a:t>
            </a:r>
          </a:p>
          <a:p>
            <a:r>
              <a:rPr lang="en-US" dirty="0" smtClean="0"/>
              <a:t>Vital part of our economy</a:t>
            </a:r>
          </a:p>
          <a:p>
            <a:r>
              <a:rPr lang="en-US" dirty="0" smtClean="0"/>
              <a:t>Employ more than 50% of the total workforce</a:t>
            </a:r>
            <a:endParaRPr lang="en-US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Small Business</a:t>
            </a:r>
            <a:endParaRPr lang="en-US" dirty="0"/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Being the Boss</a:t>
            </a:r>
          </a:p>
          <a:p>
            <a:r>
              <a:rPr lang="en-US" dirty="0" smtClean="0"/>
              <a:t>Opportunity to offer services large companies can’t.</a:t>
            </a:r>
          </a:p>
          <a:p>
            <a:r>
              <a:rPr lang="en-US" dirty="0" smtClean="0"/>
              <a:t>Easy to form</a:t>
            </a:r>
            <a:endParaRPr lang="en-US" dirty="0"/>
          </a:p>
        </p:txBody>
      </p:sp>
      <p:pic>
        <p:nvPicPr>
          <p:cNvPr id="37890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42800" y="3429000"/>
            <a:ext cx="2488834" cy="2362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 of Small Business</a:t>
            </a:r>
            <a:endParaRPr lang="en-US" dirty="0"/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About four out of five fail in first 5 years.</a:t>
            </a:r>
          </a:p>
          <a:p>
            <a:r>
              <a:rPr lang="en-US" dirty="0" smtClean="0"/>
              <a:t>Effect of Change—consumers wants and needs change.</a:t>
            </a:r>
          </a:p>
          <a:p>
            <a:r>
              <a:rPr lang="en-US" dirty="0" smtClean="0"/>
              <a:t>Managerial skills are needed.</a:t>
            </a:r>
          </a:p>
          <a:p>
            <a:pPr lvl="1"/>
            <a:r>
              <a:rPr lang="en-US" dirty="0" smtClean="0"/>
              <a:t>Financing, employee relations, production, customer relations.</a:t>
            </a:r>
          </a:p>
          <a:p>
            <a:r>
              <a:rPr lang="en-US" dirty="0" smtClean="0"/>
              <a:t>Inadequate financial planning</a:t>
            </a:r>
            <a:endParaRPr lang="en-US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the SBA define a small business?</a:t>
            </a:r>
          </a:p>
          <a:p>
            <a:r>
              <a:rPr lang="en-US" dirty="0" smtClean="0"/>
              <a:t>Give an example of a service that a small business may offer that a large company can’t offer.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zoom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for a Business</a:t>
            </a:r>
            <a:endParaRPr lang="en-US" dirty="0"/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Once decision to start a business has been made:</a:t>
            </a:r>
          </a:p>
          <a:p>
            <a:pPr lvl="1"/>
            <a:r>
              <a:rPr lang="en-US" dirty="0" smtClean="0"/>
              <a:t>Analyze what needs to be done.</a:t>
            </a:r>
          </a:p>
          <a:p>
            <a:pPr lvl="1"/>
            <a:r>
              <a:rPr lang="en-US" dirty="0" smtClean="0"/>
              <a:t>Assess entrepreneurial opportunities</a:t>
            </a:r>
          </a:p>
          <a:p>
            <a:r>
              <a:rPr lang="en-US" dirty="0" smtClean="0"/>
              <a:t>Careful planning from the beginning will ensure success!</a:t>
            </a:r>
          </a:p>
          <a:p>
            <a:pPr lvl="1"/>
            <a:r>
              <a:rPr lang="en-US" dirty="0" smtClean="0"/>
              <a:t>Develop a business plan!</a:t>
            </a:r>
            <a:endParaRPr lang="en-US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Plan</a:t>
            </a:r>
            <a:endParaRPr lang="en-US" dirty="0"/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Written description of a new business venture</a:t>
            </a:r>
          </a:p>
          <a:p>
            <a:r>
              <a:rPr lang="en-US" dirty="0" smtClean="0"/>
              <a:t>Describes all aspects of the business</a:t>
            </a:r>
          </a:p>
          <a:p>
            <a:r>
              <a:rPr lang="en-US" dirty="0" smtClean="0"/>
              <a:t>Puts focus on what needs to be done, who it will be done, and expectations</a:t>
            </a:r>
          </a:p>
          <a:p>
            <a:r>
              <a:rPr lang="en-US" dirty="0" smtClean="0"/>
              <a:t>Financial agencies and potential investors require one.</a:t>
            </a:r>
            <a:endParaRPr lang="en-US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developing a plan:</a:t>
            </a:r>
            <a:endParaRPr lang="en-US" dirty="0"/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What will I produce.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Who are my main competitors.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Why is my product needed?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How much will my product cost to make?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How many employees will I need?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What licenses, permits, or other legal docs will I need?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How much money do I need to get started?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Plan</a:t>
            </a:r>
            <a:endParaRPr lang="en-US" dirty="0"/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Center for Entrepreneurial Management in New York reports that most business plans take five months to prepare.  </a:t>
            </a:r>
          </a:p>
          <a:p>
            <a:r>
              <a:rPr lang="en-US" dirty="0" smtClean="0"/>
              <a:t>Must be well organized</a:t>
            </a:r>
          </a:p>
          <a:p>
            <a:r>
              <a:rPr lang="en-US" dirty="0" smtClean="0"/>
              <a:t>Easy to read</a:t>
            </a:r>
          </a:p>
          <a:p>
            <a:r>
              <a:rPr lang="en-US" dirty="0" smtClean="0"/>
              <a:t>Follow a logical format.</a:t>
            </a:r>
            <a:endParaRPr lang="en-US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Learning Objectives</a:t>
            </a:r>
            <a:endParaRPr lang="en-US" sz="4000" dirty="0"/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Describe an entrepreneurship and small business.</a:t>
            </a:r>
          </a:p>
          <a:p>
            <a:r>
              <a:rPr lang="en-US" dirty="0" smtClean="0"/>
              <a:t>List advantages and disadvantages of an entrepreneurship</a:t>
            </a:r>
          </a:p>
          <a:p>
            <a:r>
              <a:rPr lang="en-US" dirty="0" smtClean="0"/>
              <a:t>Explain why small businesses fail.</a:t>
            </a:r>
            <a:endParaRPr lang="en-US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Business Plan</a:t>
            </a:r>
            <a:endParaRPr lang="en-US" dirty="0"/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</a:p>
          <a:p>
            <a:r>
              <a:rPr lang="en-US" dirty="0" smtClean="0"/>
              <a:t>Company description</a:t>
            </a:r>
          </a:p>
          <a:p>
            <a:r>
              <a:rPr lang="en-US" dirty="0" smtClean="0"/>
              <a:t>Products and services section</a:t>
            </a:r>
          </a:p>
          <a:p>
            <a:r>
              <a:rPr lang="en-US" dirty="0" smtClean="0"/>
              <a:t>Marketing plan</a:t>
            </a:r>
          </a:p>
          <a:p>
            <a:r>
              <a:rPr lang="en-US" dirty="0" smtClean="0"/>
              <a:t>Legal plan</a:t>
            </a:r>
          </a:p>
          <a:p>
            <a:r>
              <a:rPr lang="en-US" dirty="0" smtClean="0"/>
              <a:t>Management plan and operating plan</a:t>
            </a:r>
          </a:p>
          <a:p>
            <a:r>
              <a:rPr lang="en-US" dirty="0" smtClean="0"/>
              <a:t>Financial plan</a:t>
            </a:r>
            <a:endParaRPr lang="en-US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Fast Review</a:t>
            </a:r>
            <a:endParaRPr lang="en-US" sz="4000" dirty="0"/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a business plan?</a:t>
            </a:r>
          </a:p>
          <a:p>
            <a:r>
              <a:rPr lang="en-US" dirty="0" smtClean="0"/>
              <a:t>Name the essential parts of a business plan.</a:t>
            </a:r>
            <a:endParaRPr lang="en-US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Specialized Business Organization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Franchises</a:t>
            </a:r>
          </a:p>
          <a:p>
            <a:r>
              <a:rPr lang="en-US"/>
              <a:t>Cooperatives</a:t>
            </a:r>
          </a:p>
          <a:p>
            <a:r>
              <a:rPr lang="en-US"/>
              <a:t>Non-profit organizations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Franchise</a:t>
            </a:r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Written contract giving permission to sell someone else’s product or service.</a:t>
            </a:r>
          </a:p>
          <a:p>
            <a:r>
              <a:rPr lang="en-US"/>
              <a:t>Can be operated as a proprietorship, partnership, or corporation.</a:t>
            </a:r>
          </a:p>
          <a:p>
            <a:r>
              <a:rPr lang="en-US"/>
              <a:t>Look on page 77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Franchise Advantages</a:t>
            </a: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Relatively easy to start</a:t>
            </a:r>
          </a:p>
          <a:p>
            <a:r>
              <a:rPr lang="en-US"/>
              <a:t>Franchisor often helps the franchisee get started</a:t>
            </a:r>
          </a:p>
          <a:p>
            <a:r>
              <a:rPr lang="en-US"/>
              <a:t>Franchisor helps in selling product by giving national advertising.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Franchise Disadvantages</a:t>
            </a:r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Require large investments of capital to start</a:t>
            </a:r>
          </a:p>
          <a:p>
            <a:r>
              <a:rPr lang="en-US"/>
              <a:t>Very competitive</a:t>
            </a:r>
          </a:p>
          <a:p>
            <a:r>
              <a:rPr lang="en-US"/>
              <a:t>Often fail because they were not competitive or in a good location.</a:t>
            </a:r>
          </a:p>
          <a:p>
            <a:endParaRPr lang="en-US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Franchise Agreement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States the duties and rights of both parties</a:t>
            </a:r>
          </a:p>
          <a:p>
            <a:pPr>
              <a:lnSpc>
                <a:spcPct val="90000"/>
              </a:lnSpc>
            </a:pPr>
            <a:r>
              <a:rPr lang="en-US"/>
              <a:t>Franchisee agrees to run the business in a certain way.</a:t>
            </a:r>
          </a:p>
          <a:p>
            <a:pPr>
              <a:lnSpc>
                <a:spcPct val="90000"/>
              </a:lnSpc>
            </a:pPr>
            <a:r>
              <a:rPr lang="en-US"/>
              <a:t>Name of the business</a:t>
            </a:r>
          </a:p>
          <a:p>
            <a:pPr>
              <a:lnSpc>
                <a:spcPct val="90000"/>
              </a:lnSpc>
            </a:pPr>
            <a:r>
              <a:rPr lang="en-US"/>
              <a:t>Products or services offered</a:t>
            </a:r>
          </a:p>
          <a:p>
            <a:pPr>
              <a:lnSpc>
                <a:spcPct val="90000"/>
              </a:lnSpc>
            </a:pPr>
            <a:r>
              <a:rPr lang="en-US"/>
              <a:t>Design and color of the building</a:t>
            </a:r>
          </a:p>
          <a:p>
            <a:pPr>
              <a:lnSpc>
                <a:spcPct val="90000"/>
              </a:lnSpc>
            </a:pPr>
            <a:r>
              <a:rPr lang="en-US"/>
              <a:t>Prices of the product or service</a:t>
            </a:r>
          </a:p>
          <a:p>
            <a:pPr>
              <a:lnSpc>
                <a:spcPct val="90000"/>
              </a:lnSpc>
            </a:pPr>
            <a:r>
              <a:rPr lang="en-US"/>
              <a:t>How employees dress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Board of Directors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Group of people responsible for guiding the company.</a:t>
            </a:r>
          </a:p>
          <a:p>
            <a:r>
              <a:rPr lang="en-US"/>
              <a:t>Board elects executive officers</a:t>
            </a:r>
          </a:p>
          <a:p>
            <a:pPr lvl="1"/>
            <a:r>
              <a:rPr lang="en-US"/>
              <a:t>President (CEO)</a:t>
            </a:r>
          </a:p>
          <a:p>
            <a:pPr lvl="1"/>
            <a:r>
              <a:rPr lang="en-US"/>
              <a:t>Vice President</a:t>
            </a:r>
          </a:p>
          <a:p>
            <a:pPr lvl="1"/>
            <a:r>
              <a:rPr lang="en-US"/>
              <a:t>Corporate lawyer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Cooperatives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co-op is a business that is owned and controlled by the very same customers who use its services. </a:t>
            </a:r>
          </a:p>
          <a:p>
            <a:pPr>
              <a:lnSpc>
                <a:spcPct val="90000"/>
              </a:lnSpc>
            </a:pPr>
            <a:r>
              <a:rPr lang="en-US"/>
              <a:t>The voice of every person makes a difference. </a:t>
            </a:r>
          </a:p>
          <a:p>
            <a:pPr>
              <a:lnSpc>
                <a:spcPct val="90000"/>
              </a:lnSpc>
            </a:pPr>
            <a:r>
              <a:rPr lang="en-US"/>
              <a:t>The economic benefits of a cooperative are given back to the members, reinvested in the co-op or used to provide member services. 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244475"/>
            <a:ext cx="8385175" cy="4175125"/>
          </a:xfrm>
        </p:spPr>
        <p:txBody>
          <a:bodyPr/>
          <a:lstStyle/>
          <a:p>
            <a:r>
              <a:rPr lang="en-US"/>
              <a:t>Questions?</a:t>
            </a:r>
          </a:p>
        </p:txBody>
      </p:sp>
    </p:spTree>
  </p:cSld>
  <p:clrMapOvr>
    <a:masterClrMapping/>
  </p:clrMapOvr>
  <p:transition spd="slow"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Entrepreneurship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Business started by a person who notices a need for a product or service.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Soared in 1990s</a:t>
            </a:r>
          </a:p>
          <a:p>
            <a:r>
              <a:rPr lang="en-US" dirty="0" smtClean="0"/>
              <a:t>Businesses took to online.</a:t>
            </a:r>
          </a:p>
          <a:p>
            <a:r>
              <a:rPr lang="en-US" dirty="0" smtClean="0"/>
              <a:t>Internet became the arena to sell products and services.</a:t>
            </a:r>
            <a:endParaRPr lang="en-US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Business</a:t>
            </a:r>
            <a:endParaRPr lang="en-US" dirty="0"/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Dot-com company</a:t>
            </a:r>
          </a:p>
          <a:p>
            <a:r>
              <a:rPr lang="en-US" dirty="0" smtClean="0"/>
              <a:t>Business that operates on the Internet.</a:t>
            </a:r>
          </a:p>
          <a:p>
            <a:r>
              <a:rPr lang="en-US" dirty="0" smtClean="0"/>
              <a:t>May exist only online</a:t>
            </a:r>
          </a:p>
          <a:p>
            <a:r>
              <a:rPr lang="en-US" dirty="0" smtClean="0"/>
              <a:t>May be in addition to a company’s bricks and mortar storefront.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Entrepreneur</a:t>
            </a:r>
            <a:endParaRPr lang="en-US" dirty="0"/>
          </a:p>
        </p:txBody>
      </p:sp>
      <p:sp>
        <p:nvSpPr>
          <p:cNvPr id="6149" name="Rectangle 5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838200" y="1905000"/>
            <a:ext cx="3929063" cy="4191000"/>
          </a:xfrm>
        </p:spPr>
        <p:txBody>
          <a:bodyPr/>
          <a:lstStyle/>
          <a:p>
            <a:r>
              <a:rPr lang="en-US" dirty="0" smtClean="0"/>
              <a:t>Person who recognizes a business opportunity</a:t>
            </a:r>
          </a:p>
          <a:p>
            <a:r>
              <a:rPr lang="en-US" dirty="0" smtClean="0"/>
              <a:t>Organizes, manages, and assumes risks</a:t>
            </a:r>
            <a:endParaRPr lang="en-US" dirty="0"/>
          </a:p>
        </p:txBody>
      </p:sp>
      <p:sp>
        <p:nvSpPr>
          <p:cNvPr id="6150" name="Rectangle 6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916488" y="1905000"/>
            <a:ext cx="3929062" cy="4191000"/>
          </a:xfrm>
        </p:spPr>
        <p:txBody>
          <a:bodyPr/>
          <a:lstStyle/>
          <a:p>
            <a:r>
              <a:rPr lang="en-US" dirty="0" smtClean="0"/>
              <a:t>Many organize businesses that stay small.</a:t>
            </a:r>
          </a:p>
          <a:p>
            <a:r>
              <a:rPr lang="en-US" dirty="0" smtClean="0"/>
              <a:t>Many will fail within a few years of opening.</a:t>
            </a:r>
          </a:p>
          <a:p>
            <a:r>
              <a:rPr lang="en-US" dirty="0" smtClean="0"/>
              <a:t>Others will be a great company.</a:t>
            </a:r>
            <a:endParaRPr lang="en-US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Entrepreneur 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 worker</a:t>
            </a:r>
          </a:p>
          <a:p>
            <a:r>
              <a:rPr lang="en-US" dirty="0" smtClean="0"/>
              <a:t>Take-charge person</a:t>
            </a:r>
          </a:p>
          <a:p>
            <a:r>
              <a:rPr lang="en-US" dirty="0" smtClean="0"/>
              <a:t>Self-directed person</a:t>
            </a:r>
          </a:p>
          <a:p>
            <a:r>
              <a:rPr lang="en-US" dirty="0" smtClean="0"/>
              <a:t>They want to work for themselves.</a:t>
            </a:r>
          </a:p>
          <a:p>
            <a:r>
              <a:rPr lang="en-US" dirty="0" smtClean="0"/>
              <a:t>Organized individual</a:t>
            </a:r>
          </a:p>
          <a:p>
            <a:r>
              <a:rPr lang="en-US" dirty="0" smtClean="0"/>
              <a:t>Likes the thrill of taking risks</a:t>
            </a:r>
          </a:p>
          <a:p>
            <a:r>
              <a:rPr lang="en-US" dirty="0" smtClean="0"/>
              <a:t>Energetic and creative!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zoom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an Entrepreneurship</a:t>
            </a:r>
            <a:endParaRPr lang="en-US" dirty="0"/>
          </a:p>
        </p:txBody>
      </p:sp>
      <p:sp>
        <p:nvSpPr>
          <p:cNvPr id="8196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838200" y="1905000"/>
            <a:ext cx="3929063" cy="4191000"/>
          </a:xfrm>
        </p:spPr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Satisfaction in taking a risk and becoming a success.</a:t>
            </a:r>
          </a:p>
          <a:p>
            <a:pPr lvl="1"/>
            <a:r>
              <a:rPr lang="en-US" dirty="0" smtClean="0"/>
              <a:t>Shows expertise and skills.</a:t>
            </a:r>
          </a:p>
          <a:p>
            <a:pPr lvl="1"/>
            <a:r>
              <a:rPr lang="en-US" dirty="0" smtClean="0"/>
              <a:t>Working from home.</a:t>
            </a:r>
          </a:p>
          <a:p>
            <a:pPr lvl="1"/>
            <a:r>
              <a:rPr lang="en-US" dirty="0" smtClean="0"/>
              <a:t>Receive all the profits</a:t>
            </a:r>
            <a:endParaRPr lang="en-US" dirty="0"/>
          </a:p>
        </p:txBody>
      </p:sp>
      <p:sp>
        <p:nvSpPr>
          <p:cNvPr id="8197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916488" y="1905000"/>
            <a:ext cx="3929062" cy="4191000"/>
          </a:xfrm>
        </p:spPr>
        <p:txBody>
          <a:bodyPr/>
          <a:lstStyle/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Taking a risk</a:t>
            </a:r>
          </a:p>
          <a:p>
            <a:pPr lvl="1"/>
            <a:r>
              <a:rPr lang="en-US" dirty="0" smtClean="0"/>
              <a:t>Total responsibility for the business.</a:t>
            </a:r>
          </a:p>
          <a:p>
            <a:pPr lvl="1"/>
            <a:r>
              <a:rPr lang="en-US" dirty="0" smtClean="0"/>
              <a:t>Long work hours!</a:t>
            </a:r>
          </a:p>
          <a:p>
            <a:pPr lvl="1"/>
            <a:r>
              <a:rPr lang="en-US" dirty="0" smtClean="0"/>
              <a:t>Financial worries.</a:t>
            </a:r>
            <a:endParaRPr lang="en-US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Entrepreneurships Fail?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 reason why entrepreneurships fail is because they run out of money.</a:t>
            </a:r>
            <a:endParaRPr lang="en-US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Questions!</a:t>
            </a:r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905000"/>
            <a:ext cx="8007350" cy="4191000"/>
          </a:xfrm>
        </p:spPr>
        <p:txBody>
          <a:bodyPr/>
          <a:lstStyle/>
          <a:p>
            <a:r>
              <a:rPr lang="en-US" dirty="0" smtClean="0"/>
              <a:t>What are some characteristics of entrepreneurs?</a:t>
            </a:r>
          </a:p>
          <a:p>
            <a:r>
              <a:rPr lang="en-US" dirty="0" smtClean="0"/>
              <a:t>What are three advantages of an entrepreneurship?</a:t>
            </a:r>
          </a:p>
          <a:p>
            <a:r>
              <a:rPr lang="en-US" dirty="0" smtClean="0"/>
              <a:t>What are some disadvantages of an entrepreneurship?</a:t>
            </a:r>
          </a:p>
          <a:p>
            <a:r>
              <a:rPr lang="en-US" dirty="0" smtClean="0"/>
              <a:t>What is the main reason entrepreneurships fail?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slow">
    <p:zoom dir="in"/>
  </p:transition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477</TotalTime>
  <Words>831</Words>
  <Application>Microsoft Office PowerPoint</Application>
  <PresentationFormat>On-screen Show (4:3)</PresentationFormat>
  <Paragraphs>149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Glass Layers</vt:lpstr>
      <vt:lpstr>Entrepreneurship &amp; Small Business</vt:lpstr>
      <vt:lpstr>Learning Objectives</vt:lpstr>
      <vt:lpstr>Entrepreneurship</vt:lpstr>
      <vt:lpstr>Virtual Business</vt:lpstr>
      <vt:lpstr>Entrepreneur</vt:lpstr>
      <vt:lpstr>Entrepreneur qualities</vt:lpstr>
      <vt:lpstr>Advantages of an Entrepreneurship</vt:lpstr>
      <vt:lpstr>Why do Entrepreneurships Fail?</vt:lpstr>
      <vt:lpstr>Review Questions!</vt:lpstr>
      <vt:lpstr>Small Business: What you Need to Know!</vt:lpstr>
      <vt:lpstr>Small Business Admin</vt:lpstr>
      <vt:lpstr>Small Business</vt:lpstr>
      <vt:lpstr>Advantages of Small Business</vt:lpstr>
      <vt:lpstr>Disadvantage of Small Business</vt:lpstr>
      <vt:lpstr>Fast Review</vt:lpstr>
      <vt:lpstr>Preparing for a Business</vt:lpstr>
      <vt:lpstr>Business Plan</vt:lpstr>
      <vt:lpstr>Questions for developing a plan:</vt:lpstr>
      <vt:lpstr>Business Plan</vt:lpstr>
      <vt:lpstr>Parts of a Business Plan</vt:lpstr>
      <vt:lpstr>Fast Review</vt:lpstr>
      <vt:lpstr>Specialized Business Organization</vt:lpstr>
      <vt:lpstr>Franchise</vt:lpstr>
      <vt:lpstr>Franchise Advantages</vt:lpstr>
      <vt:lpstr>Franchise Disadvantages</vt:lpstr>
      <vt:lpstr>Franchise Agreement</vt:lpstr>
      <vt:lpstr>Board of Directors</vt:lpstr>
      <vt:lpstr>Cooperatives</vt:lpstr>
      <vt:lpstr>Questions?</vt:lpstr>
    </vt:vector>
  </TitlesOfParts>
  <Company>swhs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Structures</dc:title>
  <dc:creator>Angela Outland</dc:creator>
  <cp:lastModifiedBy>aoutland</cp:lastModifiedBy>
  <cp:revision>46</cp:revision>
  <dcterms:created xsi:type="dcterms:W3CDTF">2007-10-28T17:27:45Z</dcterms:created>
  <dcterms:modified xsi:type="dcterms:W3CDTF">2008-11-03T20:18:38Z</dcterms:modified>
</cp:coreProperties>
</file>