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DB72B5CF-B1D5-4151-B6EA-FF040605432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C34E6A3-4954-444E-8725-20DD569A83C5}" type="datetimeFigureOut">
              <a:rPr lang="en-US" smtClean="0"/>
              <a:t>10/28/2015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Photography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Vocabulary </a:t>
            </a:r>
          </a:p>
          <a:p>
            <a:r>
              <a:rPr lang="en-US" dirty="0" smtClean="0"/>
              <a:t>Part 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1580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Camera Exposure Mode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AUTO OR PROGRAM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AUTO (A)</a:t>
            </a:r>
          </a:p>
          <a:p>
            <a:r>
              <a:rPr lang="en-US" dirty="0" smtClean="0"/>
              <a:t>Program (P)</a:t>
            </a:r>
          </a:p>
          <a:p>
            <a:r>
              <a:rPr lang="en-US" dirty="0" smtClean="0"/>
              <a:t>Fully automatic settings</a:t>
            </a:r>
          </a:p>
          <a:p>
            <a:r>
              <a:rPr lang="en-US" dirty="0" smtClean="0"/>
              <a:t>Point-and-shoot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Manual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M</a:t>
            </a:r>
          </a:p>
          <a:p>
            <a:r>
              <a:rPr lang="en-US" dirty="0" smtClean="0"/>
              <a:t>Allows the user to set the modes and change settings.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4956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Settings to Know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Aperture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opening that lets light through to the image sensor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Shutter speed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 time of exposure.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528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ISO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way to control exposure is by adjusting the ISP</a:t>
            </a:r>
          </a:p>
          <a:p>
            <a:r>
              <a:rPr lang="en-US" dirty="0" smtClean="0"/>
              <a:t>ISO is a numeric rating of the image sensor’s sensitivity to light. </a:t>
            </a:r>
          </a:p>
          <a:p>
            <a:r>
              <a:rPr lang="en-US" dirty="0" smtClean="0"/>
              <a:t>Working on fully automatic, the camera will probably set the ISO for you. </a:t>
            </a:r>
          </a:p>
          <a:p>
            <a:r>
              <a:rPr lang="en-US" dirty="0" smtClean="0"/>
              <a:t>By using a dial or button on the camera body, or with a setting in the camera menu: </a:t>
            </a:r>
          </a:p>
          <a:p>
            <a:pPr lvl="1"/>
            <a:r>
              <a:rPr lang="en-US" dirty="0" smtClean="0"/>
              <a:t>choose a higher ISO (such as 800) for photographing in a low light</a:t>
            </a:r>
          </a:p>
          <a:p>
            <a:pPr lvl="1"/>
            <a:r>
              <a:rPr lang="en-US" dirty="0" smtClean="0"/>
              <a:t>Choose a lower ISO (such as 200) for bright light. </a:t>
            </a:r>
          </a:p>
          <a:p>
            <a:pPr lvl="1"/>
            <a:r>
              <a:rPr lang="en-US" dirty="0" smtClean="0"/>
              <a:t>Can set Auto ISO and let the camera choose for you.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602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Automatic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Autofocus or AF</a:t>
            </a:r>
          </a:p>
          <a:p>
            <a:r>
              <a:rPr lang="en-US" dirty="0" smtClean="0"/>
              <a:t>Autofocus is the easiest way to start taking pictures</a:t>
            </a:r>
          </a:p>
          <a:p>
            <a:r>
              <a:rPr lang="en-US" dirty="0" smtClean="0"/>
              <a:t>Manual focus or MF</a:t>
            </a:r>
          </a:p>
          <a:p>
            <a:pPr lvl="1"/>
            <a:r>
              <a:rPr lang="en-US" dirty="0" smtClean="0"/>
              <a:t>Allows the user to focus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3200400"/>
            <a:ext cx="3810000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081602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Compose your Subject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Viewfinder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Optical viewfinder is on top of the camera. </a:t>
            </a:r>
          </a:p>
          <a:p>
            <a:r>
              <a:rPr lang="en-US" dirty="0" smtClean="0"/>
              <a:t>It is a way to take a picture of the subject. </a:t>
            </a:r>
          </a:p>
          <a:p>
            <a:r>
              <a:rPr lang="en-US" dirty="0" smtClean="0"/>
              <a:t>This is the preferred method in our class. 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LCD Screen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LCD screen is on the back of the camera. </a:t>
            </a:r>
          </a:p>
          <a:p>
            <a:r>
              <a:rPr lang="en-US" dirty="0" smtClean="0"/>
              <a:t>All digital cameras have an LCD, but not all have a viewfinder. </a:t>
            </a:r>
          </a:p>
          <a:p>
            <a:r>
              <a:rPr lang="en-US" dirty="0" smtClean="0"/>
              <a:t>Note that older DSLRs may not allow you to compose on the LCD screen.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3502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Button Symbol</a:t>
            </a:r>
            <a:endParaRPr lang="en-US" dirty="0"/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900" y="1600200"/>
            <a:ext cx="4800600" cy="4800600"/>
          </a:xfrm>
        </p:spPr>
      </p:pic>
    </p:spTree>
    <p:extLst>
      <p:ext uri="{BB962C8B-B14F-4D97-AF65-F5344CB8AC3E}">
        <p14:creationId xmlns:p14="http://schemas.microsoft.com/office/powerpoint/2010/main" val="3132434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capture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03970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Pictures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Digital Capture: taking pictures with a digital camera</a:t>
            </a:r>
          </a:p>
          <a:p>
            <a:r>
              <a:rPr lang="en-US" dirty="0" smtClean="0"/>
              <a:t>Image sensor: a light-sensitive chip that converts the image seen by the  camera lens into digital information. </a:t>
            </a:r>
          </a:p>
          <a:p>
            <a:r>
              <a:rPr lang="en-US" dirty="0" smtClean="0"/>
              <a:t>The captured information is then processed in-camera to create an image file. The image file is stored on a memory card. The user then downloads the file to a computer so it can be edited.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8343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Digital Single-lens </a:t>
            </a:r>
            <a:r>
              <a:rPr lang="en-US" dirty="0" smtClean="0"/>
              <a:t>Reflex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DSLR</a:t>
            </a:r>
          </a:p>
          <a:p>
            <a:r>
              <a:rPr lang="en-US" dirty="0" smtClean="0"/>
              <a:t>Sophisticated camera type that allows you to view, compose, and focus the subject “through the lens.” This means, you see the subject as the lens sees it. </a:t>
            </a:r>
          </a:p>
          <a:p>
            <a:r>
              <a:rPr lang="en-US" dirty="0" smtClean="0"/>
              <a:t>Advantages</a:t>
            </a:r>
          </a:p>
          <a:p>
            <a:pPr lvl="1"/>
            <a:r>
              <a:rPr lang="en-US" dirty="0" smtClean="0"/>
              <a:t>Interchangeable lenses, various modes from which to choose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5997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be Continued….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748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Quick Start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7620000" cy="5105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On the following slides are some very general instructions and tips on getting started with your camera. </a:t>
            </a:r>
          </a:p>
          <a:p>
            <a:r>
              <a:rPr lang="en-US" dirty="0" smtClean="0"/>
              <a:t>Despite many differences, almost all models can be operated by following these guidelines. </a:t>
            </a:r>
          </a:p>
          <a:p>
            <a:pPr lvl="1"/>
            <a:r>
              <a:rPr lang="en-US" dirty="0" smtClean="0"/>
              <a:t>Check the battery</a:t>
            </a:r>
          </a:p>
          <a:p>
            <a:pPr lvl="1"/>
            <a:r>
              <a:rPr lang="en-US" dirty="0" smtClean="0"/>
              <a:t>Use an SD card for photo storage</a:t>
            </a:r>
          </a:p>
          <a:p>
            <a:pPr lvl="1"/>
            <a:r>
              <a:rPr lang="en-US" dirty="0" smtClean="0"/>
              <a:t>Turn on the camera</a:t>
            </a:r>
          </a:p>
          <a:p>
            <a:pPr lvl="1"/>
            <a:r>
              <a:rPr lang="en-US" dirty="0" smtClean="0"/>
              <a:t>Set the file format</a:t>
            </a:r>
          </a:p>
          <a:p>
            <a:pPr lvl="1"/>
            <a:r>
              <a:rPr lang="en-US" dirty="0" smtClean="0"/>
              <a:t>Set the desired mode</a:t>
            </a:r>
          </a:p>
          <a:p>
            <a:pPr lvl="1"/>
            <a:r>
              <a:rPr lang="en-US" dirty="0" smtClean="0"/>
              <a:t>Set your lens</a:t>
            </a:r>
          </a:p>
          <a:p>
            <a:pPr lvl="1"/>
            <a:r>
              <a:rPr lang="en-US" dirty="0" smtClean="0"/>
              <a:t>Compose your subject</a:t>
            </a:r>
          </a:p>
          <a:p>
            <a:pPr lvl="1"/>
            <a:r>
              <a:rPr lang="en-US" dirty="0" smtClean="0"/>
              <a:t>Focus</a:t>
            </a:r>
          </a:p>
          <a:p>
            <a:pPr lvl="1"/>
            <a:r>
              <a:rPr lang="en-US" dirty="0" smtClean="0"/>
              <a:t>Steady the camera</a:t>
            </a:r>
          </a:p>
          <a:p>
            <a:pPr lvl="1"/>
            <a:r>
              <a:rPr lang="en-US" dirty="0" smtClean="0"/>
              <a:t>Take your picture</a:t>
            </a:r>
          </a:p>
          <a:p>
            <a:pPr lvl="1"/>
            <a:r>
              <a:rPr lang="en-US" dirty="0" smtClean="0"/>
              <a:t>Review the results.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39583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Memory Cards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SD Card—Secure Digital</a:t>
            </a:r>
          </a:p>
          <a:p>
            <a:r>
              <a:rPr lang="en-US" dirty="0" smtClean="0"/>
              <a:t>Contain silicon chips to record and store pictures as well as manage the image data. </a:t>
            </a:r>
          </a:p>
          <a:p>
            <a:r>
              <a:rPr lang="en-US" dirty="0" smtClean="0"/>
              <a:t>Most cameras take SD cards</a:t>
            </a:r>
          </a:p>
          <a:p>
            <a:r>
              <a:rPr lang="en-US" dirty="0" smtClean="0"/>
              <a:t>Memory cards are rated by capacity (how much data they store) and speed (how fast they record the data). </a:t>
            </a:r>
          </a:p>
          <a:p>
            <a:r>
              <a:rPr lang="en-US" dirty="0" smtClean="0"/>
              <a:t>SDHC model offers higher capacities than a simple SD card.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8416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File formats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file format is a primary factor in determining image quality. </a:t>
            </a:r>
          </a:p>
          <a:p>
            <a:r>
              <a:rPr lang="en-US" dirty="0" smtClean="0"/>
              <a:t>It refers to how data in an image file is compressed (reduced to a workable form) and stored—and also how big the file sizes will be. </a:t>
            </a:r>
          </a:p>
          <a:p>
            <a:r>
              <a:rPr lang="en-US" dirty="0" smtClean="0"/>
              <a:t>Go into the camera menu and choose a file format. The menu may refer to this as “recording mode,” “image-quality”, or “image size”.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19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JPEG and RAW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cameras will have a choice of creating JPEG or RAW files.</a:t>
            </a:r>
          </a:p>
          <a:p>
            <a:r>
              <a:rPr lang="en-US" dirty="0" smtClean="0"/>
              <a:t>JPEG</a:t>
            </a:r>
          </a:p>
          <a:p>
            <a:pPr lvl="1"/>
            <a:r>
              <a:rPr lang="en-US" dirty="0" smtClean="0"/>
              <a:t>Most commonly used and easiest to view. </a:t>
            </a:r>
          </a:p>
          <a:p>
            <a:pPr lvl="1"/>
            <a:r>
              <a:rPr lang="en-US" dirty="0" smtClean="0"/>
              <a:t>These files are highly compressed. </a:t>
            </a:r>
          </a:p>
          <a:p>
            <a:r>
              <a:rPr lang="en-US" dirty="0" smtClean="0"/>
              <a:t>RAW</a:t>
            </a:r>
          </a:p>
          <a:p>
            <a:pPr lvl="1"/>
            <a:r>
              <a:rPr lang="en-US" dirty="0" smtClean="0"/>
              <a:t>Are larger and preserve all the original image information, thus providing more flexibility during editing</a:t>
            </a:r>
          </a:p>
          <a:p>
            <a:pPr lvl="1"/>
            <a:r>
              <a:rPr lang="en-US" dirty="0" smtClean="0"/>
              <a:t>Produces better quality image. </a:t>
            </a:r>
          </a:p>
          <a:p>
            <a:r>
              <a:rPr lang="en-US" dirty="0" smtClean="0"/>
              <a:t>Some cameras will allow the option to shoot in RAW and JPEG at the same time.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9755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 to Know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Reducing the size of an image file for more efficient storage and use.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Image editing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Adjusting and fine tuning an image file.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98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 to Remember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Image file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 digital form of a photograph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Image Sensor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Light-sensitive chip inside a digital camera that reads the light coming into the camera.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001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Words to Define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Megapixel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MP for short</a:t>
            </a:r>
          </a:p>
          <a:p>
            <a:r>
              <a:rPr lang="en-US" dirty="0" smtClean="0"/>
              <a:t>One million pixels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Pixels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Individual colored picture elements that make up a digital image file.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8574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Vocabulary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Resolution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Pixel count of an image file, described as pixels per inch.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Color Space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How color is represented in an image file—typically RGB, CMYK, or grayscale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1758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102</TotalTime>
  <Words>767</Words>
  <Application>Microsoft Office PowerPoint</Application>
  <PresentationFormat>On-screen Show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Adjacency</vt:lpstr>
      <vt:lpstr>Photography </vt:lpstr>
      <vt:lpstr>A Quick Start</vt:lpstr>
      <vt:lpstr>Memory Cards</vt:lpstr>
      <vt:lpstr>File formats</vt:lpstr>
      <vt:lpstr>JPEG and RAW</vt:lpstr>
      <vt:lpstr>Vocab to Know</vt:lpstr>
      <vt:lpstr>Vocabulary to Remember</vt:lpstr>
      <vt:lpstr>Words to Define</vt:lpstr>
      <vt:lpstr>Vocabulary</vt:lpstr>
      <vt:lpstr>Camera Exposure Mode</vt:lpstr>
      <vt:lpstr>Settings to Know</vt:lpstr>
      <vt:lpstr>ISO</vt:lpstr>
      <vt:lpstr>Automatic Focus</vt:lpstr>
      <vt:lpstr>Compose your Subject</vt:lpstr>
      <vt:lpstr>Review Button Symbol</vt:lpstr>
      <vt:lpstr>Digital capture</vt:lpstr>
      <vt:lpstr>Taking Pictures</vt:lpstr>
      <vt:lpstr>Digital Single-lens Reflex</vt:lpstr>
      <vt:lpstr>To be Continued….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Photography </dc:title>
  <dc:creator>Angie Outland</dc:creator>
  <cp:lastModifiedBy>Angie Outland</cp:lastModifiedBy>
  <cp:revision>11</cp:revision>
  <dcterms:created xsi:type="dcterms:W3CDTF">2015-10-19T15:44:34Z</dcterms:created>
  <dcterms:modified xsi:type="dcterms:W3CDTF">2015-10-28T18:24:33Z</dcterms:modified>
</cp:coreProperties>
</file>